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C795AA-DF44-461E-8BC4-9838BFAED0AF}" v="243" dt="2023-01-31T14:47:10.3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8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7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4EC795AA-DF44-461E-8BC4-9838BFAED0AF}"/>
    <pc:docChg chg="undo custSel addSld modSld">
      <pc:chgData name="Kal Rabb" userId="3edf06299a4717ec" providerId="LiveId" clId="{4EC795AA-DF44-461E-8BC4-9838BFAED0AF}" dt="2023-01-31T14:57:37.695" v="701" actId="20577"/>
      <pc:docMkLst>
        <pc:docMk/>
      </pc:docMkLst>
      <pc:sldChg chg="modSp">
        <pc:chgData name="Kal Rabb" userId="3edf06299a4717ec" providerId="LiveId" clId="{4EC795AA-DF44-461E-8BC4-9838BFAED0AF}" dt="2023-01-31T14:46:16.504" v="170" actId="20577"/>
        <pc:sldMkLst>
          <pc:docMk/>
          <pc:sldMk cId="205462590" sldId="258"/>
        </pc:sldMkLst>
        <pc:spChg chg="mod">
          <ac:chgData name="Kal Rabb" userId="3edf06299a4717ec" providerId="LiveId" clId="{4EC795AA-DF44-461E-8BC4-9838BFAED0AF}" dt="2023-01-31T14:46:16.504" v="170" actId="20577"/>
          <ac:spMkLst>
            <pc:docMk/>
            <pc:sldMk cId="205462590" sldId="258"/>
            <ac:spMk id="3" creationId="{3F1866B9-EE78-BB91-5ECC-911078277905}"/>
          </ac:spMkLst>
        </pc:spChg>
      </pc:sldChg>
      <pc:sldChg chg="addSp modSp mod modAnim">
        <pc:chgData name="Kal Rabb" userId="3edf06299a4717ec" providerId="LiveId" clId="{4EC795AA-DF44-461E-8BC4-9838BFAED0AF}" dt="2023-01-31T14:45:11.915" v="62"/>
        <pc:sldMkLst>
          <pc:docMk/>
          <pc:sldMk cId="1507988076" sldId="259"/>
        </pc:sldMkLst>
        <pc:spChg chg="add mod">
          <ac:chgData name="Kal Rabb" userId="3edf06299a4717ec" providerId="LiveId" clId="{4EC795AA-DF44-461E-8BC4-9838BFAED0AF}" dt="2023-01-31T14:45:06.424" v="61" actId="313"/>
          <ac:spMkLst>
            <pc:docMk/>
            <pc:sldMk cId="1507988076" sldId="259"/>
            <ac:spMk id="4" creationId="{196FF456-F0A3-B962-D59B-0472EC1ACF82}"/>
          </ac:spMkLst>
        </pc:spChg>
      </pc:sldChg>
      <pc:sldChg chg="addSp modSp new mod modClrScheme chgLayout">
        <pc:chgData name="Kal Rabb" userId="3edf06299a4717ec" providerId="LiveId" clId="{4EC795AA-DF44-461E-8BC4-9838BFAED0AF}" dt="2023-01-31T14:48:07.973" v="466" actId="20577"/>
        <pc:sldMkLst>
          <pc:docMk/>
          <pc:sldMk cId="4266332052" sldId="260"/>
        </pc:sldMkLst>
        <pc:spChg chg="mod ord">
          <ac:chgData name="Kal Rabb" userId="3edf06299a4717ec" providerId="LiveId" clId="{4EC795AA-DF44-461E-8BC4-9838BFAED0AF}" dt="2023-01-31T14:47:15.582" v="305" actId="700"/>
          <ac:spMkLst>
            <pc:docMk/>
            <pc:sldMk cId="4266332052" sldId="260"/>
            <ac:spMk id="2" creationId="{39B8BFA4-DCE0-7B93-2FD8-B36B2EF2F3CA}"/>
          </ac:spMkLst>
        </pc:spChg>
        <pc:spChg chg="mod ord">
          <ac:chgData name="Kal Rabb" userId="3edf06299a4717ec" providerId="LiveId" clId="{4EC795AA-DF44-461E-8BC4-9838BFAED0AF}" dt="2023-01-31T14:47:15.582" v="305" actId="700"/>
          <ac:spMkLst>
            <pc:docMk/>
            <pc:sldMk cId="4266332052" sldId="260"/>
            <ac:spMk id="3" creationId="{9610443F-DF08-58FC-3448-BC907EC00F75}"/>
          </ac:spMkLst>
        </pc:spChg>
        <pc:spChg chg="add mod ord">
          <ac:chgData name="Kal Rabb" userId="3edf06299a4717ec" providerId="LiveId" clId="{4EC795AA-DF44-461E-8BC4-9838BFAED0AF}" dt="2023-01-31T14:48:07.973" v="466" actId="20577"/>
          <ac:spMkLst>
            <pc:docMk/>
            <pc:sldMk cId="4266332052" sldId="260"/>
            <ac:spMk id="4" creationId="{BDF31FF3-C002-0941-BE85-B367C0A98445}"/>
          </ac:spMkLst>
        </pc:spChg>
      </pc:sldChg>
      <pc:sldChg chg="addSp delSp modSp new mod modClrScheme chgLayout">
        <pc:chgData name="Kal Rabb" userId="3edf06299a4717ec" providerId="LiveId" clId="{4EC795AA-DF44-461E-8BC4-9838BFAED0AF}" dt="2023-01-31T14:57:37.695" v="701" actId="20577"/>
        <pc:sldMkLst>
          <pc:docMk/>
          <pc:sldMk cId="2436197766" sldId="261"/>
        </pc:sldMkLst>
        <pc:spChg chg="mod ord">
          <ac:chgData name="Kal Rabb" userId="3edf06299a4717ec" providerId="LiveId" clId="{4EC795AA-DF44-461E-8BC4-9838BFAED0AF}" dt="2023-01-31T14:48:57.337" v="482" actId="700"/>
          <ac:spMkLst>
            <pc:docMk/>
            <pc:sldMk cId="2436197766" sldId="261"/>
            <ac:spMk id="2" creationId="{BBF41494-DBC8-BB73-BBA7-33903AF8F595}"/>
          </ac:spMkLst>
        </pc:spChg>
        <pc:spChg chg="del mod ord">
          <ac:chgData name="Kal Rabb" userId="3edf06299a4717ec" providerId="LiveId" clId="{4EC795AA-DF44-461E-8BC4-9838BFAED0AF}" dt="2023-01-31T14:48:57.337" v="482" actId="700"/>
          <ac:spMkLst>
            <pc:docMk/>
            <pc:sldMk cId="2436197766" sldId="261"/>
            <ac:spMk id="3" creationId="{266382AE-6ED2-2583-B7EE-C8CEE6768AA3}"/>
          </ac:spMkLst>
        </pc:spChg>
        <pc:spChg chg="del">
          <ac:chgData name="Kal Rabb" userId="3edf06299a4717ec" providerId="LiveId" clId="{4EC795AA-DF44-461E-8BC4-9838BFAED0AF}" dt="2023-01-31T14:48:57.337" v="482" actId="700"/>
          <ac:spMkLst>
            <pc:docMk/>
            <pc:sldMk cId="2436197766" sldId="261"/>
            <ac:spMk id="4" creationId="{C78E2B8E-158A-0B3B-323A-800FB9ACFAB8}"/>
          </ac:spMkLst>
        </pc:spChg>
        <pc:spChg chg="add mod ord">
          <ac:chgData name="Kal Rabb" userId="3edf06299a4717ec" providerId="LiveId" clId="{4EC795AA-DF44-461E-8BC4-9838BFAED0AF}" dt="2023-01-31T14:57:37.695" v="701" actId="20577"/>
          <ac:spMkLst>
            <pc:docMk/>
            <pc:sldMk cId="2436197766" sldId="261"/>
            <ac:spMk id="5" creationId="{E38DF922-CD7F-756F-5444-E4E39BA38EC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2B464-4F72-4B1C-A5CF-874661DC0067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C3D19-0878-454F-8E84-25B3790ADF2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4751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2B464-4F72-4B1C-A5CF-874661DC0067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C3D19-0878-454F-8E84-25B3790AD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475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2B464-4F72-4B1C-A5CF-874661DC0067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C3D19-0878-454F-8E84-25B3790AD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893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2B464-4F72-4B1C-A5CF-874661DC0067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C3D19-0878-454F-8E84-25B3790AD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98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2B464-4F72-4B1C-A5CF-874661DC0067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C3D19-0878-454F-8E84-25B3790ADF2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1632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2B464-4F72-4B1C-A5CF-874661DC0067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C3D19-0878-454F-8E84-25B3790AD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694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2B464-4F72-4B1C-A5CF-874661DC0067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C3D19-0878-454F-8E84-25B3790AD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021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2B464-4F72-4B1C-A5CF-874661DC0067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C3D19-0878-454F-8E84-25B3790AD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164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2B464-4F72-4B1C-A5CF-874661DC0067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C3D19-0878-454F-8E84-25B3790AD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07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0C2B464-4F72-4B1C-A5CF-874661DC0067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9C3D19-0878-454F-8E84-25B3790AD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53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2B464-4F72-4B1C-A5CF-874661DC0067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C3D19-0878-454F-8E84-25B3790AD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03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0C2B464-4F72-4B1C-A5CF-874661DC0067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69C3D19-0878-454F-8E84-25B3790ADF2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7151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07065-E089-AEAD-8397-B7E392D864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Unit Testing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31A671-3CEE-B683-E9BB-897B789CCB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382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73A0B-CFB2-32C7-F952-460BF7187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69A477-A27E-1248-B5A0-97149426E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Software is composed of many pieces of code</a:t>
            </a:r>
          </a:p>
          <a:p>
            <a:r>
              <a:rPr lang="en-US" dirty="0"/>
              <a:t>Testing all the code together is complex</a:t>
            </a:r>
          </a:p>
          <a:p>
            <a:r>
              <a:rPr lang="en-US" dirty="0"/>
              <a:t>In Software Engineering, we treat testing as a discipline and skill set of its own, and test at each stage of the Software Process</a:t>
            </a:r>
          </a:p>
          <a:p>
            <a:r>
              <a:rPr lang="en-US" dirty="0"/>
              <a:t>- Early testing: Unit test</a:t>
            </a:r>
          </a:p>
          <a:p>
            <a:r>
              <a:rPr lang="en-US" dirty="0"/>
              <a:t>- Pairwise/ multiple component Testing</a:t>
            </a:r>
          </a:p>
          <a:p>
            <a:pPr lvl="1"/>
            <a:r>
              <a:rPr lang="en-US" dirty="0"/>
              <a:t>Module Testing</a:t>
            </a:r>
          </a:p>
          <a:p>
            <a:pPr lvl="1"/>
            <a:r>
              <a:rPr lang="en-US" dirty="0"/>
              <a:t>Integration Testing</a:t>
            </a:r>
          </a:p>
          <a:p>
            <a:r>
              <a:rPr lang="en-US" dirty="0"/>
              <a:t>- Application Level testing</a:t>
            </a:r>
          </a:p>
          <a:p>
            <a:pPr lvl="1"/>
            <a:r>
              <a:rPr lang="en-US" dirty="0"/>
              <a:t>System Test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BBFA82-9935-2465-4533-EE84B5DFB82B}"/>
              </a:ext>
            </a:extLst>
          </p:cNvPr>
          <p:cNvSpPr txBox="1"/>
          <p:nvPr/>
        </p:nvSpPr>
        <p:spPr>
          <a:xfrm>
            <a:off x="7124426" y="3973364"/>
            <a:ext cx="47101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Also: </a:t>
            </a:r>
          </a:p>
          <a:p>
            <a:r>
              <a:rPr lang="en-US" dirty="0"/>
              <a:t>User Tests</a:t>
            </a:r>
          </a:p>
          <a:p>
            <a:r>
              <a:rPr lang="en-US" dirty="0"/>
              <a:t>Alpha Tests</a:t>
            </a:r>
          </a:p>
          <a:p>
            <a:r>
              <a:rPr lang="en-US" dirty="0"/>
              <a:t>Beta Tests</a:t>
            </a:r>
          </a:p>
        </p:txBody>
      </p:sp>
    </p:spTree>
    <p:extLst>
      <p:ext uri="{BB962C8B-B14F-4D97-AF65-F5344CB8AC3E}">
        <p14:creationId xmlns:p14="http://schemas.microsoft.com/office/powerpoint/2010/main" val="362398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EF748-FBCA-EEBA-1994-60BD0F020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866B9-EE78-BB91-5ECC-911078277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Unit tests are designed to ensure that individual pieces of code are well testing BEFORE they are integrated into the larger application</a:t>
            </a:r>
          </a:p>
          <a:p>
            <a:r>
              <a:rPr lang="en-US" dirty="0"/>
              <a:t>Unit tests are intended to be written (and executed) by the programmers themselves</a:t>
            </a:r>
          </a:p>
          <a:p>
            <a:r>
              <a:rPr lang="en-US" dirty="0"/>
              <a:t>It is part of the Personal Quality expectation that you ensure your code works well before submitting for integration with the application</a:t>
            </a:r>
          </a:p>
          <a:p>
            <a:pPr lvl="1"/>
            <a:r>
              <a:rPr lang="en-US" dirty="0"/>
              <a:t>i.e. Never check in broken code!</a:t>
            </a:r>
          </a:p>
          <a:p>
            <a:pPr lvl="1"/>
            <a:endParaRPr lang="en-US" dirty="0"/>
          </a:p>
          <a:p>
            <a:r>
              <a:rPr lang="en-US" dirty="0"/>
              <a:t>This is all written/ run by the Software Engineer (not the Test/ QA group)!</a:t>
            </a:r>
          </a:p>
        </p:txBody>
      </p:sp>
    </p:spTree>
    <p:extLst>
      <p:ext uri="{BB962C8B-B14F-4D97-AF65-F5344CB8AC3E}">
        <p14:creationId xmlns:p14="http://schemas.microsoft.com/office/powerpoint/2010/main" val="205462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3E4E3-F463-0472-6C3D-4731E36CB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41183-CBE4-0012-6EA5-C7BC8A419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Ensure code coverage</a:t>
            </a:r>
          </a:p>
          <a:p>
            <a:pPr lvl="1"/>
            <a:r>
              <a:rPr lang="en-US" dirty="0"/>
              <a:t>Branches tested</a:t>
            </a:r>
          </a:p>
          <a:p>
            <a:r>
              <a:rPr lang="en-US" dirty="0"/>
              <a:t>Test main code path</a:t>
            </a:r>
          </a:p>
          <a:p>
            <a:r>
              <a:rPr lang="en-US" dirty="0"/>
              <a:t>Test error paths (and other ‘alternate’ paths)</a:t>
            </a:r>
          </a:p>
          <a:p>
            <a:r>
              <a:rPr lang="en-US" dirty="0"/>
              <a:t>Test ranges, out-of-range etc.</a:t>
            </a:r>
          </a:p>
          <a:p>
            <a:endParaRPr lang="en-US" dirty="0"/>
          </a:p>
          <a:p>
            <a:r>
              <a:rPr lang="en-US" dirty="0"/>
              <a:t>“If the parts are good, the whole (can be) good”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6FF456-F0A3-B962-D59B-0472EC1ACF82}"/>
              </a:ext>
            </a:extLst>
          </p:cNvPr>
          <p:cNvSpPr txBox="1"/>
          <p:nvPr/>
        </p:nvSpPr>
        <p:spPr>
          <a:xfrm>
            <a:off x="7078377" y="3828639"/>
            <a:ext cx="48088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Corollary:</a:t>
            </a:r>
          </a:p>
          <a:p>
            <a:r>
              <a:rPr lang="en-US" dirty="0"/>
              <a:t>If the parts are bad … you’re out of luck!”</a:t>
            </a:r>
          </a:p>
        </p:txBody>
      </p:sp>
    </p:spTree>
    <p:extLst>
      <p:ext uri="{BB962C8B-B14F-4D97-AF65-F5344CB8AC3E}">
        <p14:creationId xmlns:p14="http://schemas.microsoft.com/office/powerpoint/2010/main" val="1507988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8BFA4-DCE0-7B93-2FD8-B36B2EF2F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Unittests</a:t>
            </a:r>
            <a:r>
              <a:rPr lang="en-US" dirty="0"/>
              <a:t> in the industry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10443F-DF08-58FC-3448-BC907EC00F7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Many frameworks</a:t>
            </a:r>
          </a:p>
          <a:p>
            <a:r>
              <a:rPr lang="en-US" dirty="0"/>
              <a:t>Python:</a:t>
            </a:r>
          </a:p>
          <a:p>
            <a:r>
              <a:rPr lang="en-US" dirty="0"/>
              <a:t>- </a:t>
            </a:r>
            <a:r>
              <a:rPr lang="en-US" dirty="0" err="1"/>
              <a:t>unittest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pytest</a:t>
            </a:r>
            <a:endParaRPr lang="en-US" dirty="0"/>
          </a:p>
          <a:p>
            <a:r>
              <a:rPr lang="en-US" dirty="0"/>
              <a:t>Java:</a:t>
            </a:r>
          </a:p>
          <a:p>
            <a:r>
              <a:rPr lang="en-US" dirty="0"/>
              <a:t>- Junit</a:t>
            </a:r>
          </a:p>
          <a:p>
            <a:r>
              <a:rPr lang="en-US" dirty="0"/>
              <a:t>Multiple:</a:t>
            </a:r>
            <a:br>
              <a:rPr lang="en-US" dirty="0"/>
            </a:br>
            <a:r>
              <a:rPr lang="en-US" dirty="0" err="1"/>
              <a:t>Nunit</a:t>
            </a:r>
            <a:endParaRPr lang="en-US" dirty="0"/>
          </a:p>
          <a:p>
            <a:r>
              <a:rPr lang="en-US" dirty="0"/>
              <a:t>And lots of others …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F31FF3-C002-0941-BE85-B367C0A9844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In SWEN-250</a:t>
            </a:r>
          </a:p>
          <a:p>
            <a:r>
              <a:rPr lang="en-US" dirty="0"/>
              <a:t>Built in </a:t>
            </a:r>
            <a:r>
              <a:rPr lang="en-US" dirty="0" err="1"/>
              <a:t>unittests</a:t>
            </a:r>
            <a:r>
              <a:rPr lang="en-US" dirty="0"/>
              <a:t> in the skeleton code</a:t>
            </a:r>
          </a:p>
          <a:p>
            <a:r>
              <a:rPr lang="en-US" dirty="0"/>
              <a:t>Designed to automatically test your work</a:t>
            </a:r>
          </a:p>
          <a:p>
            <a:r>
              <a:rPr lang="en-US" dirty="0"/>
              <a:t>Foundation for “CI”</a:t>
            </a:r>
          </a:p>
          <a:p>
            <a:r>
              <a:rPr lang="en-US" dirty="0"/>
              <a:t>- Continuous Integration (more on that later)</a:t>
            </a:r>
          </a:p>
        </p:txBody>
      </p:sp>
    </p:spTree>
    <p:extLst>
      <p:ext uri="{BB962C8B-B14F-4D97-AF65-F5344CB8AC3E}">
        <p14:creationId xmlns:p14="http://schemas.microsoft.com/office/powerpoint/2010/main" val="4266332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41494-DBC8-BB73-BBA7-33903AF8F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Generally …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38DF922-CD7F-756F-5444-E4E39BA38E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Set up the test conditions (usually data)</a:t>
            </a:r>
          </a:p>
          <a:p>
            <a:r>
              <a:rPr lang="en-US" sz="1100" dirty="0">
                <a:solidFill>
                  <a:srgbClr val="7030A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	char </a:t>
            </a:r>
            <a:r>
              <a:rPr lang="en-US" sz="1100" dirty="0" err="1">
                <a:solidFill>
                  <a:srgbClr val="7030A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output_array</a:t>
            </a:r>
            <a:r>
              <a:rPr lang="en-US" sz="1100" dirty="0">
                <a:solidFill>
                  <a:srgbClr val="7030A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[MAXLINE + 1] = "" ;	// initialize to empty line to be safe</a:t>
            </a:r>
          </a:p>
          <a:p>
            <a:r>
              <a:rPr lang="en-US" sz="1100" dirty="0">
                <a:solidFill>
                  <a:srgbClr val="7030A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	char testline1[] = "A" ;	// test single char line</a:t>
            </a:r>
          </a:p>
          <a:p>
            <a:r>
              <a:rPr lang="en-US" sz="1100" dirty="0">
                <a:solidFill>
                  <a:srgbClr val="7030A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	char testline2[] = "" ;		// test empty line</a:t>
            </a:r>
          </a:p>
          <a:p>
            <a:r>
              <a:rPr lang="en-US" sz="1100" dirty="0">
                <a:solidFill>
                  <a:srgbClr val="7030A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	char testline3[] = "Typical line to be copied." ;</a:t>
            </a:r>
          </a:p>
          <a:p>
            <a:r>
              <a:rPr lang="en-US" sz="1100" dirty="0">
                <a:solidFill>
                  <a:srgbClr val="7030A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	char testline4[] = "\n\n\n" ;</a:t>
            </a:r>
          </a:p>
          <a:p>
            <a:r>
              <a:rPr lang="en-US" sz="2100" dirty="0"/>
              <a:t>Call the function(s) to be tested</a:t>
            </a:r>
          </a:p>
          <a:p>
            <a:r>
              <a:rPr lang="en-US" sz="1100" dirty="0">
                <a:solidFill>
                  <a:srgbClr val="7030A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    copy( </a:t>
            </a:r>
            <a:r>
              <a:rPr lang="en-US" sz="1100" dirty="0" err="1">
                <a:solidFill>
                  <a:srgbClr val="7030A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output_array</a:t>
            </a:r>
            <a:r>
              <a:rPr lang="en-US" sz="1100" dirty="0">
                <a:solidFill>
                  <a:srgbClr val="7030A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, testline1 ) ;</a:t>
            </a:r>
          </a:p>
          <a:p>
            <a:r>
              <a:rPr lang="en-US" sz="2100" dirty="0"/>
              <a:t>Check the result (often using ‘assert’ as shorthand for if/then/else to test result)</a:t>
            </a:r>
          </a:p>
          <a:p>
            <a:r>
              <a:rPr lang="en-US" sz="1100" dirty="0">
                <a:solidFill>
                  <a:srgbClr val="7030A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    if ( assert( !</a:t>
            </a:r>
            <a:r>
              <a:rPr lang="en-US" sz="1100" dirty="0" err="1">
                <a:solidFill>
                  <a:srgbClr val="7030A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strcmp</a:t>
            </a:r>
            <a:r>
              <a:rPr lang="en-US" sz="1100" dirty="0">
                <a:solidFill>
                  <a:srgbClr val="7030A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( </a:t>
            </a:r>
            <a:r>
              <a:rPr lang="en-US" sz="1100" dirty="0" err="1">
                <a:solidFill>
                  <a:srgbClr val="7030A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output_array</a:t>
            </a:r>
            <a:r>
              <a:rPr lang="en-US" sz="1100" dirty="0">
                <a:solidFill>
                  <a:srgbClr val="7030A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, testline1 ), "Unit test for one character string" ) )</a:t>
            </a:r>
          </a:p>
          <a:p>
            <a:r>
              <a:rPr lang="en-US" sz="1100" dirty="0">
                <a:solidFill>
                  <a:srgbClr val="7030A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        </a:t>
            </a:r>
            <a:r>
              <a:rPr lang="en-US" sz="1100" dirty="0" err="1">
                <a:solidFill>
                  <a:srgbClr val="7030A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passcount</a:t>
            </a:r>
            <a:r>
              <a:rPr lang="en-US" sz="1100" dirty="0">
                <a:solidFill>
                  <a:srgbClr val="7030A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++ ;</a:t>
            </a:r>
          </a:p>
          <a:p>
            <a:r>
              <a:rPr lang="en-US" sz="1100" dirty="0">
                <a:solidFill>
                  <a:srgbClr val="7030A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    else</a:t>
            </a:r>
          </a:p>
          <a:p>
            <a:r>
              <a:rPr lang="en-US" sz="1100" dirty="0">
                <a:solidFill>
                  <a:srgbClr val="7030A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        </a:t>
            </a:r>
            <a:r>
              <a:rPr lang="en-US" sz="1100" dirty="0" err="1">
                <a:solidFill>
                  <a:srgbClr val="7030A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failcount</a:t>
            </a:r>
            <a:r>
              <a:rPr lang="en-US" sz="1100" dirty="0">
                <a:solidFill>
                  <a:srgbClr val="7030A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++ ;</a:t>
            </a:r>
          </a:p>
          <a:p>
            <a:endParaRPr lang="en-US" sz="1100" dirty="0">
              <a:latin typeface="Cascadia Code" panose="020B0609020000020004" pitchFamily="49" charset="0"/>
              <a:cs typeface="Cascadia Code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19776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</TotalTime>
  <Words>433</Words>
  <Application>Microsoft Office PowerPoint</Application>
  <PresentationFormat>Widescreen</PresentationFormat>
  <Paragraphs>60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Cascadia Code</vt:lpstr>
      <vt:lpstr>Retrospect</vt:lpstr>
      <vt:lpstr>Unit Testing</vt:lpstr>
      <vt:lpstr>Concept</vt:lpstr>
      <vt:lpstr>Unit Test</vt:lpstr>
      <vt:lpstr>Approach</vt:lpstr>
      <vt:lpstr>Unittests in the industry</vt:lpstr>
      <vt:lpstr>Generally 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Testing</dc:title>
  <dc:creator>Kal Rabb</dc:creator>
  <cp:lastModifiedBy>Kal Rabb</cp:lastModifiedBy>
  <cp:revision>1</cp:revision>
  <dcterms:created xsi:type="dcterms:W3CDTF">2023-01-31T14:34:31Z</dcterms:created>
  <dcterms:modified xsi:type="dcterms:W3CDTF">2023-01-31T14:57:40Z</dcterms:modified>
</cp:coreProperties>
</file>